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1" r:id="rId6"/>
    <p:sldId id="259" r:id="rId7"/>
    <p:sldId id="262" r:id="rId8"/>
    <p:sldId id="260" r:id="rId9"/>
    <p:sldId id="264" r:id="rId10"/>
    <p:sldId id="265" r:id="rId11"/>
    <p:sldId id="266" r:id="rId12"/>
    <p:sldId id="269" r:id="rId13"/>
    <p:sldId id="267" r:id="rId14"/>
    <p:sldId id="268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7"/>
    <p:restoredTop sz="85007"/>
  </p:normalViewPr>
  <p:slideViewPr>
    <p:cSldViewPr snapToGrid="0" snapToObjects="1">
      <p:cViewPr varScale="1">
        <p:scale>
          <a:sx n="107" d="100"/>
          <a:sy n="107" d="100"/>
        </p:scale>
        <p:origin x="12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966CA-8A3A-3E43-8F1A-9DE0003BAD77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6CCFF-7803-1E4F-B67F-F03233A89A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76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024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02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381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172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998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7884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069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92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17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60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106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3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08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83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78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0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42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57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50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16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36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625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295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4CA0-01E5-B34C-B7C2-8CADBB8BE9B5}" type="datetimeFigureOut">
              <a:rPr kumimoji="1" lang="zh-CN" altLang="en-US" smtClean="0"/>
              <a:t>2018/8/25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382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435281"/>
            <a:ext cx="9144000" cy="30892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700" b="1" dirty="0">
                <a:latin typeface="PingFang SC" charset="-122"/>
                <a:ea typeface="PingFang SC" charset="-122"/>
                <a:cs typeface="PingFang SC" charset="-122"/>
              </a:rPr>
              <a:t>Video Based Reconstruction of 3D People Models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Thiemo Alldieck,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Marcus Magnor,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Weipeng Xu,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Christian Theobalt,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Gerard Pons-Moll</a:t>
            </a:r>
          </a:p>
          <a:p>
            <a:pPr algn="ctr"/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Computer Graphics Lab, TU Braunschweig, Germany </a:t>
            </a:r>
          </a:p>
          <a:p>
            <a:pPr algn="ctr"/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Max Planck Institute for Informatics, Saarland Informatics Campus, Germany</a:t>
            </a:r>
          </a:p>
          <a:p>
            <a:pPr algn="ctr"/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(CVPR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2018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Spotlight)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73356" y="5118332"/>
            <a:ext cx="179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朴智新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2018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年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8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月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25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Something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need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know...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ACA4DC-C802-2A45-A7FF-86AA07B45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528"/>
            <a:ext cx="9144000" cy="63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6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Overview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C841F2-200C-3C42-819C-4818CE88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990"/>
            <a:ext cx="9144000" cy="26979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5C4D09-AE96-2349-82F0-49927B7D361A}"/>
              </a:ext>
            </a:extLst>
          </p:cNvPr>
          <p:cNvSpPr/>
          <p:nvPr/>
        </p:nvSpPr>
        <p:spPr>
          <a:xfrm>
            <a:off x="685799" y="4464798"/>
            <a:ext cx="7772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zh-CN" altLang="en-US"/>
              <a:t>We ﬁrst calculate poses using the </a:t>
            </a:r>
            <a:r>
              <a:rPr lang="zh-CN" altLang="en-US">
                <a:solidFill>
                  <a:srgbClr val="FF0000"/>
                </a:solidFill>
              </a:rPr>
              <a:t>SMPL</a:t>
            </a:r>
            <a:r>
              <a:rPr lang="zh-CN" altLang="en-US"/>
              <a:t> model</a:t>
            </a:r>
            <a:endParaRPr lang="en-US" altLang="zh-CN"/>
          </a:p>
          <a:p>
            <a:pPr marL="342900" indent="-342900">
              <a:buAutoNum type="alphaLcParenBoth"/>
            </a:pPr>
            <a:r>
              <a:rPr lang="en" altLang="zh-CN"/>
              <a:t>Then we </a:t>
            </a:r>
            <a:r>
              <a:rPr lang="en" altLang="zh-CN">
                <a:solidFill>
                  <a:srgbClr val="FF0000"/>
                </a:solidFill>
              </a:rPr>
              <a:t>unpose silhouette camera rays</a:t>
            </a:r>
            <a:r>
              <a:rPr lang="en" altLang="zh-CN"/>
              <a:t> (unposed silhouettes depicted in red)</a:t>
            </a:r>
          </a:p>
          <a:p>
            <a:pPr marL="342900" indent="-342900">
              <a:buAutoNum type="alphaLcParenBoth"/>
            </a:pPr>
            <a:r>
              <a:rPr lang="en" altLang="zh-CN"/>
              <a:t>optimize for the subjects shape </a:t>
            </a:r>
            <a:r>
              <a:rPr lang="en" altLang="zh-CN">
                <a:solidFill>
                  <a:srgbClr val="FF0000"/>
                </a:solidFill>
              </a:rPr>
              <a:t>in the canonical T-pose</a:t>
            </a:r>
          </a:p>
          <a:p>
            <a:pPr marL="342900" indent="-342900">
              <a:buAutoNum type="alphaLcParenBoth"/>
            </a:pPr>
            <a:r>
              <a:rPr lang="en" altLang="zh-CN"/>
              <a:t>Finally, we are able to calculate a texture and generate a personalized blend shape model</a:t>
            </a:r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70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SMPLify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3360EF-E60F-C941-B24F-299B51F7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027"/>
            <a:ext cx="9144000" cy="36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6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Unpose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C32ECD-2526-4A46-984A-FA81CC3EA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32" y="1263980"/>
            <a:ext cx="6901131" cy="40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Visual Hull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7AD6E3-C416-7949-8D7E-75A2FA62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44" y="791341"/>
            <a:ext cx="6741485" cy="514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What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" altLang="zh-CN" dirty="0">
                <a:solidFill>
                  <a:schemeClr val="bg1"/>
                </a:solidFill>
              </a:rPr>
              <a:t>Reconstruction of 3D People</a:t>
            </a:r>
            <a:r>
              <a:rPr kumimoji="1" lang="en-US" altLang="zh-CN" dirty="0">
                <a:solidFill>
                  <a:schemeClr val="bg1"/>
                </a:solidFill>
              </a:rPr>
              <a:t>?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male-1-sport">
            <a:hlinkClick r:id="" action="ppaction://media"/>
            <a:extLst>
              <a:ext uri="{FF2B5EF4-FFF2-40B4-BE49-F238E27FC236}">
                <a16:creationId xmlns:a16="http://schemas.microsoft.com/office/drawing/2014/main" id="{DB2B91C5-5E05-E345-BEF3-DAE0753252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262" y="1165163"/>
            <a:ext cx="4034847" cy="40348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2F6572-0BE8-D043-B661-A72267B9F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68" y="1777112"/>
            <a:ext cx="2963227" cy="281095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FFA7F105-4C4B-A040-8191-FA4BE96356E1}"/>
              </a:ext>
            </a:extLst>
          </p:cNvPr>
          <p:cNvSpPr/>
          <p:nvPr/>
        </p:nvSpPr>
        <p:spPr>
          <a:xfrm>
            <a:off x="4714504" y="2683823"/>
            <a:ext cx="688769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Something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need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know...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3B70D-CD6D-4E4A-A759-2DBA8AEBE8EB}"/>
              </a:ext>
            </a:extLst>
          </p:cNvPr>
          <p:cNvSpPr/>
          <p:nvPr/>
        </p:nvSpPr>
        <p:spPr>
          <a:xfrm>
            <a:off x="834243" y="4305208"/>
            <a:ext cx="1564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/>
              <a:t>skeleton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3F8D4A-5023-504D-857C-6DC98804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54" y="1512692"/>
            <a:ext cx="2854770" cy="27925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E3F5BD-AC69-0D43-9647-F1193D02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914" y="1859478"/>
            <a:ext cx="5374806" cy="24457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58A5397-6DCE-DD40-A6B6-ADB0834BCFE6}"/>
              </a:ext>
            </a:extLst>
          </p:cNvPr>
          <p:cNvSpPr/>
          <p:nvPr/>
        </p:nvSpPr>
        <p:spPr>
          <a:xfrm>
            <a:off x="6000008" y="4305208"/>
            <a:ext cx="1564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/>
              <a:t>Pose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04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Something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need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know...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E537BC-C039-BA4E-ACFB-8E98CDB7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1" y="1937822"/>
            <a:ext cx="5067300" cy="2768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57143B-8622-E545-BE98-70E07FD98C5E}"/>
              </a:ext>
            </a:extLst>
          </p:cNvPr>
          <p:cNvSpPr/>
          <p:nvPr/>
        </p:nvSpPr>
        <p:spPr>
          <a:xfrm>
            <a:off x="267193" y="794107"/>
            <a:ext cx="1122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/>
              <a:t>Binding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28951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Something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need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know...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7A2235-9B68-6944-814C-EC2979ED3BD9}"/>
              </a:ext>
            </a:extLst>
          </p:cNvPr>
          <p:cNvSpPr/>
          <p:nvPr/>
        </p:nvSpPr>
        <p:spPr>
          <a:xfrm>
            <a:off x="267193" y="794107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Rigid</a:t>
            </a:r>
            <a:r>
              <a:rPr lang="zh-CN" altLang="en-US" sz="2400"/>
              <a:t> body skinning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F768FC-671F-9342-9E3A-A99E65419F9F}"/>
              </a:ext>
            </a:extLst>
          </p:cNvPr>
          <p:cNvSpPr/>
          <p:nvPr/>
        </p:nvSpPr>
        <p:spPr>
          <a:xfrm>
            <a:off x="267192" y="1255772"/>
            <a:ext cx="814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transform mesh vertices according to transform for nearby skeleton joint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B5C919-6683-D34D-9A98-95E116EF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61" y="1951932"/>
            <a:ext cx="8164323" cy="39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0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Something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need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know...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3B70D-CD6D-4E4A-A759-2DBA8AEBE8EB}"/>
              </a:ext>
            </a:extLst>
          </p:cNvPr>
          <p:cNvSpPr/>
          <p:nvPr/>
        </p:nvSpPr>
        <p:spPr>
          <a:xfrm>
            <a:off x="267194" y="762529"/>
            <a:ext cx="8449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/>
              <a:t>Linear blend </a:t>
            </a:r>
            <a:r>
              <a:rPr lang="en" altLang="zh-CN" sz="2400">
                <a:solidFill>
                  <a:srgbClr val="FF0000"/>
                </a:solidFill>
              </a:rPr>
              <a:t>skinning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380EA6-92B2-9A4A-BB9F-9C0C2DC5E601}"/>
              </a:ext>
            </a:extLst>
          </p:cNvPr>
          <p:cNvSpPr/>
          <p:nvPr/>
        </p:nvSpPr>
        <p:spPr>
          <a:xfrm>
            <a:off x="267193" y="1284611"/>
            <a:ext cx="8449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Transform mesh vertices according to linear combination of transforms for nearby skeleton joint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AB2F77-D83E-F84F-A86C-091697A3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9473"/>
            <a:ext cx="9144000" cy="40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8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Something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need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know...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E6EE43-DD97-6645-B81B-F0CEC5A73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661"/>
            <a:ext cx="9144000" cy="40075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213609-B5C6-F641-A36C-0C647662173D}"/>
              </a:ext>
            </a:extLst>
          </p:cNvPr>
          <p:cNvSpPr/>
          <p:nvPr/>
        </p:nvSpPr>
        <p:spPr>
          <a:xfrm>
            <a:off x="0" y="711828"/>
            <a:ext cx="4871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/>
              <a:t>Shortcomings of linear blend skinning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971858-CE29-9C4D-A5CF-9C7319DF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454181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0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Something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need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know...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3B70D-CD6D-4E4A-A759-2DBA8AEBE8EB}"/>
              </a:ext>
            </a:extLst>
          </p:cNvPr>
          <p:cNvSpPr/>
          <p:nvPr/>
        </p:nvSpPr>
        <p:spPr>
          <a:xfrm>
            <a:off x="218290" y="565930"/>
            <a:ext cx="8449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“</a:t>
            </a:r>
            <a:r>
              <a:rPr lang="zh-CN" altLang="en-US">
                <a:solidFill>
                  <a:srgbClr val="FF0000"/>
                </a:solidFill>
              </a:rPr>
              <a:t>Rigging</a:t>
            </a:r>
            <a:r>
              <a:rPr lang="zh-CN" altLang="en-US"/>
              <a:t>” is the process of attaching a set of animation controls to a mesh - In the case of linear blend skinning: it is attaching a skeleton to the mesh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9A0F07-38FD-564C-A5B6-EA29A570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37" y="2418515"/>
            <a:ext cx="6592206" cy="40454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FF2D54-A8D1-AA45-BA72-FF360527EA19}"/>
              </a:ext>
            </a:extLst>
          </p:cNvPr>
          <p:cNvSpPr/>
          <p:nvPr/>
        </p:nvSpPr>
        <p:spPr>
          <a:xfrm>
            <a:off x="1509145" y="1682465"/>
            <a:ext cx="5615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rigging</a:t>
            </a:r>
            <a:r>
              <a:rPr lang="zh-CN" altLang="en-US" sz="2400"/>
              <a:t> = build </a:t>
            </a:r>
            <a:r>
              <a:rPr lang="zh-CN" altLang="en-US" sz="2400">
                <a:solidFill>
                  <a:srgbClr val="FF0000"/>
                </a:solidFill>
              </a:rPr>
              <a:t>skeleton</a:t>
            </a:r>
            <a:r>
              <a:rPr lang="zh-CN" altLang="en-US" sz="2400"/>
              <a:t> + </a:t>
            </a:r>
            <a:r>
              <a:rPr lang="zh-CN" altLang="en-US" sz="2400">
                <a:solidFill>
                  <a:srgbClr val="FF0000"/>
                </a:solidFill>
              </a:rPr>
              <a:t>binding</a:t>
            </a:r>
            <a:r>
              <a:rPr lang="zh-CN" altLang="en-US" sz="2400"/>
              <a:t> + </a:t>
            </a:r>
            <a:r>
              <a:rPr lang="zh-CN" altLang="en-US" sz="2400">
                <a:solidFill>
                  <a:srgbClr val="FF0000"/>
                </a:solidFill>
              </a:rPr>
              <a:t>skinning</a:t>
            </a:r>
          </a:p>
        </p:txBody>
      </p:sp>
    </p:spTree>
    <p:extLst>
      <p:ext uri="{BB962C8B-B14F-4D97-AF65-F5344CB8AC3E}">
        <p14:creationId xmlns:p14="http://schemas.microsoft.com/office/powerpoint/2010/main" val="34450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Something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need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know...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AA6FD9-0F04-5143-8B58-6B44D253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896"/>
            <a:ext cx="9144000" cy="66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28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243</Words>
  <Application>Microsoft Macintosh PowerPoint</Application>
  <PresentationFormat>全屏显示(4:3)</PresentationFormat>
  <Paragraphs>51</Paragraphs>
  <Slides>14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等线</vt:lpstr>
      <vt:lpstr>等线 Light</vt:lpstr>
      <vt:lpstr>PingFang SC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朴智新</dc:creator>
  <cp:lastModifiedBy>朴 智新</cp:lastModifiedBy>
  <cp:revision>33</cp:revision>
  <dcterms:created xsi:type="dcterms:W3CDTF">2017-11-18T05:46:02Z</dcterms:created>
  <dcterms:modified xsi:type="dcterms:W3CDTF">2018-08-25T11:33:16Z</dcterms:modified>
</cp:coreProperties>
</file>